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1122-ADA2-4314-9A5C-A0C2389D3A5E}" type="datetimeFigureOut">
              <a:rPr lang="hr-HR" smtClean="0"/>
              <a:t>6.11.2022.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52B955-1E56-4066-9E26-F8A92E17C2B6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1122-ADA2-4314-9A5C-A0C2389D3A5E}" type="datetimeFigureOut">
              <a:rPr lang="hr-HR" smtClean="0"/>
              <a:t>6.11.2022.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B955-1E56-4066-9E26-F8A92E17C2B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1122-ADA2-4314-9A5C-A0C2389D3A5E}" type="datetimeFigureOut">
              <a:rPr lang="hr-HR" smtClean="0"/>
              <a:t>6.11.2022.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B955-1E56-4066-9E26-F8A92E17C2B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1122-ADA2-4314-9A5C-A0C2389D3A5E}" type="datetimeFigureOut">
              <a:rPr lang="hr-HR" smtClean="0"/>
              <a:t>6.11.2022.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B955-1E56-4066-9E26-F8A92E17C2B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1122-ADA2-4314-9A5C-A0C2389D3A5E}" type="datetimeFigureOut">
              <a:rPr lang="hr-HR" smtClean="0"/>
              <a:t>6.11.2022.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B955-1E56-4066-9E26-F8A92E17C2B6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1122-ADA2-4314-9A5C-A0C2389D3A5E}" type="datetimeFigureOut">
              <a:rPr lang="hr-HR" smtClean="0"/>
              <a:t>6.11.2022.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B955-1E56-4066-9E26-F8A92E17C2B6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1122-ADA2-4314-9A5C-A0C2389D3A5E}" type="datetimeFigureOut">
              <a:rPr lang="hr-HR" smtClean="0"/>
              <a:t>6.11.2022.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B955-1E56-4066-9E26-F8A92E17C2B6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1122-ADA2-4314-9A5C-A0C2389D3A5E}" type="datetimeFigureOut">
              <a:rPr lang="hr-HR" smtClean="0"/>
              <a:t>6.11.2022.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B955-1E56-4066-9E26-F8A92E17C2B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1122-ADA2-4314-9A5C-A0C2389D3A5E}" type="datetimeFigureOut">
              <a:rPr lang="hr-HR" smtClean="0"/>
              <a:t>6.11.2022.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B955-1E56-4066-9E26-F8A92E17C2B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1122-ADA2-4314-9A5C-A0C2389D3A5E}" type="datetimeFigureOut">
              <a:rPr lang="hr-HR" smtClean="0"/>
              <a:t>6.11.2022.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B955-1E56-4066-9E26-F8A92E17C2B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1122-ADA2-4314-9A5C-A0C2389D3A5E}" type="datetimeFigureOut">
              <a:rPr lang="hr-HR" smtClean="0"/>
              <a:t>6.11.2022.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B955-1E56-4066-9E26-F8A92E17C2B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91D1122-ADA2-4314-9A5C-A0C2389D3A5E}" type="datetimeFigureOut">
              <a:rPr lang="hr-HR" smtClean="0"/>
              <a:t>6.11.2022.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652B955-1E56-4066-9E26-F8A92E17C2B6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r/search?q=hygge+pronunciation&amp;bih=722&amp;biw=1536&amp;hl=hr&amp;sxsrf=ALiCzsZtsRQ2_kSlqPb6tUyyCQpAuERw6w:1667426669523&amp;ei=beliY9vMH5bekwX9yZr4CQ&amp;oq=hygge+pron&amp;gs_lcp=Cgxnd3Mtd2l6LXNlcnAQARgAMggIABCABBDLATIICAAQgAQQywEyCAgAEIAEEMsBMggIABCABBDLATIICAAQgAQQywEyCAgAEIAEEMsBMgYIABAWEB4yBggAEBYQHjIGCAAQFhAeMgYIABAWEB46CggAEEcQ1gQQsAM6BwgAELADEEM6DQgAEOQCENYEELADGAE6DAguEMgDELADEEMYAjoPCC4Q1AIQyAMQsAMQQxgCOgUILhCABDoFCAAQgAQ6BwgjEOoCECc6BAguECc6BAgjECc6BggjECcQEzoLCAAQgAQQsQMQgwE6DgguEIAEELEDEIMBENQCOgQILhBDOgQIABBDOggILhCABBCxAzoRCC4QgAQQsQMQgwEQxwEQ0QM6CgguEMcBEK8BEEM6CAgAEIAEELEDOgsILhCABBDHARCvAToKCAAQgAQQChDLAUoECE0YAUoECEEYAEoECEYYAVDrBViqN2CTQ2gCcAF4BIABvAGIAccPkgEEMS4xNZgBAKABAbABCsgBDsABAdoBBggBEAEYCdoBBggCEAEYCA&amp;sclient=gws-wiz-serp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8" name="Picture 4" descr="Pea, Garden, Fresh, Vegetables, Food, Plant, Kit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98825"/>
            <a:ext cx="60486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incess, Crown, Kingdom, Queen, Beautiful, Love, D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0" y="-99392"/>
            <a:ext cx="35147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71600" y="-568375"/>
            <a:ext cx="7772400" cy="4267200"/>
          </a:xfrm>
        </p:spPr>
        <p:txBody>
          <a:bodyPr/>
          <a:lstStyle/>
          <a:p>
            <a:r>
              <a:rPr lang="hr-HR" dirty="0" smtClean="0"/>
              <a:t>THE PRINCESS AND THE PEA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881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Danish</a:t>
            </a:r>
            <a:r>
              <a:rPr lang="hr-HR" dirty="0" smtClean="0"/>
              <a:t> </a:t>
            </a:r>
            <a:r>
              <a:rPr lang="hr-HR" dirty="0" err="1" smtClean="0"/>
              <a:t>people</a:t>
            </a:r>
            <a:r>
              <a:rPr lang="hr-HR" dirty="0" smtClean="0"/>
              <a:t> </a:t>
            </a:r>
            <a:r>
              <a:rPr lang="hr-HR" dirty="0" err="1" smtClean="0"/>
              <a:t>like</a:t>
            </a:r>
            <a:r>
              <a:rPr lang="hr-HR" dirty="0" smtClean="0"/>
              <a:t>…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48880"/>
            <a:ext cx="4038600" cy="2687126"/>
          </a:xfrm>
        </p:spPr>
      </p:pic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4608512" cy="2592288"/>
          </a:xfrm>
        </p:spPr>
      </p:pic>
      <p:sp>
        <p:nvSpPr>
          <p:cNvPr id="7" name="TekstniOkvir 6"/>
          <p:cNvSpPr txBox="1"/>
          <p:nvPr/>
        </p:nvSpPr>
        <p:spPr>
          <a:xfrm>
            <a:off x="1547664" y="52188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</a:t>
            </a:r>
            <a:r>
              <a:rPr lang="hr-HR" dirty="0" err="1" smtClean="0"/>
              <a:t>cycling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5580112" y="530120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Their</a:t>
            </a:r>
            <a:r>
              <a:rPr lang="hr-HR" dirty="0" smtClean="0"/>
              <a:t> Royal </a:t>
            </a:r>
            <a:r>
              <a:rPr lang="hr-HR" dirty="0" err="1" smtClean="0"/>
              <a:t>Family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917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What</a:t>
            </a:r>
            <a:r>
              <a:rPr lang="hr-HR" dirty="0" smtClean="0"/>
              <a:t> is </a:t>
            </a:r>
            <a:r>
              <a:rPr lang="hr-HR" dirty="0" err="1" smtClean="0"/>
              <a:t>also</a:t>
            </a:r>
            <a:r>
              <a:rPr lang="hr-HR" dirty="0" smtClean="0"/>
              <a:t> </a:t>
            </a:r>
            <a:r>
              <a:rPr lang="hr-HR" dirty="0" err="1" smtClean="0"/>
              <a:t>Denmark</a:t>
            </a:r>
            <a:r>
              <a:rPr lang="hr-HR" dirty="0" smtClean="0"/>
              <a:t> </a:t>
            </a:r>
            <a:r>
              <a:rPr lang="hr-HR" dirty="0" err="1" smtClean="0"/>
              <a:t>famous</a:t>
            </a:r>
            <a:r>
              <a:rPr lang="hr-HR" dirty="0" smtClean="0"/>
              <a:t> for?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" b="7696"/>
          <a:stretch/>
        </p:blipFill>
        <p:spPr>
          <a:xfrm>
            <a:off x="1979712" y="1556792"/>
            <a:ext cx="5112568" cy="5060000"/>
          </a:xfrm>
        </p:spPr>
      </p:pic>
    </p:spTree>
    <p:extLst>
      <p:ext uri="{BB962C8B-B14F-4D97-AF65-F5344CB8AC3E}">
        <p14:creationId xmlns:p14="http://schemas.microsoft.com/office/powerpoint/2010/main" val="147643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49" y="1600200"/>
            <a:ext cx="6032102" cy="4525963"/>
          </a:xfrm>
        </p:spPr>
      </p:pic>
    </p:spTree>
    <p:extLst>
      <p:ext uri="{BB962C8B-B14F-4D97-AF65-F5344CB8AC3E}">
        <p14:creationId xmlns:p14="http://schemas.microsoft.com/office/powerpoint/2010/main" val="318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Hygge – The Cosy Way To Live - Scarlet Ribbon Merino Lt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624736" cy="57214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niOkvir 4"/>
          <p:cNvSpPr txBox="1"/>
          <p:nvPr/>
        </p:nvSpPr>
        <p:spPr>
          <a:xfrm>
            <a:off x="3635896" y="1886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hlinkClick r:id="rId3"/>
              </a:rPr>
              <a:t>pronounciation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453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err="1"/>
              <a:t>Hygge</a:t>
            </a:r>
            <a:r>
              <a:rPr lang="hr-HR" sz="3200" b="1" dirty="0"/>
              <a:t> is </a:t>
            </a:r>
            <a:r>
              <a:rPr lang="hr-HR" sz="3200" b="1" dirty="0" err="1"/>
              <a:t>an</a:t>
            </a:r>
            <a:r>
              <a:rPr lang="hr-HR" sz="3200" b="1" dirty="0"/>
              <a:t> ART OF HAPPINESS. </a:t>
            </a:r>
            <a:r>
              <a:rPr lang="hr-HR" b="1" dirty="0"/>
              <a:t/>
            </a:r>
            <a:br>
              <a:rPr lang="hr-HR" b="1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Enjoying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present</a:t>
            </a:r>
            <a:r>
              <a:rPr lang="hr-HR" dirty="0" smtClean="0"/>
              <a:t> </a:t>
            </a:r>
            <a:r>
              <a:rPr lang="hr-HR" dirty="0" err="1" smtClean="0"/>
              <a:t>calming</a:t>
            </a:r>
            <a:r>
              <a:rPr lang="hr-HR" dirty="0" smtClean="0"/>
              <a:t> moment</a:t>
            </a:r>
          </a:p>
          <a:p>
            <a:r>
              <a:rPr lang="hr-HR" dirty="0" err="1" smtClean="0"/>
              <a:t>Enjoying</a:t>
            </a:r>
            <a:r>
              <a:rPr lang="hr-HR" dirty="0" smtClean="0"/>
              <a:t> </a:t>
            </a:r>
            <a:r>
              <a:rPr lang="hr-HR" dirty="0" err="1" smtClean="0"/>
              <a:t>cozy</a:t>
            </a:r>
            <a:r>
              <a:rPr lang="hr-HR" dirty="0" smtClean="0"/>
              <a:t> </a:t>
            </a:r>
            <a:r>
              <a:rPr lang="hr-HR" dirty="0" err="1" smtClean="0"/>
              <a:t>moments</a:t>
            </a:r>
            <a:endParaRPr lang="hr-HR" dirty="0" smtClean="0"/>
          </a:p>
          <a:p>
            <a:r>
              <a:rPr lang="hr-HR" dirty="0" err="1" smtClean="0"/>
              <a:t>Enjoying</a:t>
            </a:r>
            <a:r>
              <a:rPr lang="hr-HR" dirty="0" smtClean="0"/>
              <a:t> </a:t>
            </a:r>
            <a:r>
              <a:rPr lang="hr-HR" dirty="0" err="1" smtClean="0"/>
              <a:t>everyday</a:t>
            </a:r>
            <a:r>
              <a:rPr lang="hr-HR" dirty="0" smtClean="0"/>
              <a:t> </a:t>
            </a:r>
            <a:r>
              <a:rPr lang="hr-HR" dirty="0" err="1" smtClean="0"/>
              <a:t>relaxing</a:t>
            </a:r>
            <a:r>
              <a:rPr lang="hr-HR" dirty="0" smtClean="0"/>
              <a:t> </a:t>
            </a:r>
            <a:r>
              <a:rPr lang="hr-HR" dirty="0" err="1" smtClean="0"/>
              <a:t>moments</a:t>
            </a:r>
            <a:endParaRPr lang="hr-HR" dirty="0" smtClean="0"/>
          </a:p>
          <a:p>
            <a:r>
              <a:rPr lang="hr-HR" dirty="0" err="1" smtClean="0"/>
              <a:t>Enjoying</a:t>
            </a:r>
            <a:r>
              <a:rPr lang="hr-HR" dirty="0" smtClean="0"/>
              <a:t> </a:t>
            </a:r>
            <a:r>
              <a:rPr lang="hr-HR" dirty="0" err="1" smtClean="0"/>
              <a:t>cocoa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candlelight</a:t>
            </a:r>
            <a:endParaRPr lang="hr-HR" dirty="0" smtClean="0"/>
          </a:p>
          <a:p>
            <a:r>
              <a:rPr lang="hr-HR" dirty="0" err="1" smtClean="0"/>
              <a:t>Doing</a:t>
            </a:r>
            <a:r>
              <a:rPr lang="hr-HR" dirty="0" smtClean="0"/>
              <a:t> </a:t>
            </a:r>
            <a:r>
              <a:rPr lang="hr-HR" dirty="0" err="1" smtClean="0"/>
              <a:t>things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make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feel</a:t>
            </a:r>
            <a:r>
              <a:rPr lang="hr-HR" dirty="0" smtClean="0"/>
              <a:t> CALM, COSY, RELAXED</a:t>
            </a:r>
          </a:p>
          <a:p>
            <a:r>
              <a:rPr lang="hr-HR" dirty="0" err="1" smtClean="0"/>
              <a:t>Doing</a:t>
            </a:r>
            <a:r>
              <a:rPr lang="hr-HR" dirty="0" smtClean="0"/>
              <a:t> </a:t>
            </a:r>
            <a:r>
              <a:rPr lang="hr-HR" dirty="0" err="1" smtClean="0"/>
              <a:t>things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make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feel</a:t>
            </a:r>
            <a:r>
              <a:rPr lang="hr-HR" dirty="0" smtClean="0"/>
              <a:t> HAPPY WITH YOURSELF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5594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-675456"/>
            <a:ext cx="8229600" cy="1600200"/>
          </a:xfrm>
        </p:spPr>
        <p:txBody>
          <a:bodyPr/>
          <a:lstStyle/>
          <a:p>
            <a:r>
              <a:rPr lang="hr-HR" dirty="0" err="1" smtClean="0"/>
              <a:t>What</a:t>
            </a:r>
            <a:r>
              <a:rPr lang="hr-HR" dirty="0" smtClean="0"/>
              <a:t>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those</a:t>
            </a:r>
            <a:r>
              <a:rPr lang="hr-HR" dirty="0" smtClean="0"/>
              <a:t> </a:t>
            </a:r>
            <a:r>
              <a:rPr lang="hr-HR" dirty="0" err="1" smtClean="0"/>
              <a:t>things</a:t>
            </a:r>
            <a:r>
              <a:rPr lang="hr-HR" dirty="0" smtClean="0"/>
              <a:t> </a:t>
            </a:r>
            <a:r>
              <a:rPr lang="hr-HR" dirty="0" err="1" smtClean="0"/>
              <a:t>be</a:t>
            </a:r>
            <a:r>
              <a:rPr lang="hr-HR" dirty="0" smtClean="0"/>
              <a:t>?</a:t>
            </a:r>
            <a:endParaRPr lang="hr-HR" dirty="0"/>
          </a:p>
        </p:txBody>
      </p:sp>
      <p:pic>
        <p:nvPicPr>
          <p:cNvPr id="4" name="Rezervirano mjesto sadržaja 3" descr="Pin by Nicque Marina on Decolonized in 2022 | Hygge lifestyle, Hygge life,  Hygge livi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6"/>
            <a:ext cx="4896544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5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Anything</a:t>
            </a:r>
            <a:r>
              <a:rPr lang="hr-HR" dirty="0" smtClean="0"/>
              <a:t>!!!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What</a:t>
            </a:r>
            <a:r>
              <a:rPr lang="hr-HR" dirty="0" smtClean="0"/>
              <a:t> do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like</a:t>
            </a:r>
            <a:r>
              <a:rPr lang="hr-HR" dirty="0" smtClean="0"/>
              <a:t> </a:t>
            </a:r>
            <a:r>
              <a:rPr lang="hr-HR" dirty="0" err="1" smtClean="0"/>
              <a:t>doing</a:t>
            </a:r>
            <a:r>
              <a:rPr lang="hr-HR" smtClean="0"/>
              <a:t>?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50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Who is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author</a:t>
            </a:r>
            <a:r>
              <a:rPr lang="hr-HR" dirty="0" smtClean="0"/>
              <a:t>?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68" y="1600200"/>
            <a:ext cx="2967464" cy="4525963"/>
          </a:xfrm>
        </p:spPr>
      </p:pic>
      <p:sp>
        <p:nvSpPr>
          <p:cNvPr id="7" name="TekstniOkvir 6"/>
          <p:cNvSpPr txBox="1"/>
          <p:nvPr/>
        </p:nvSpPr>
        <p:spPr>
          <a:xfrm>
            <a:off x="611560" y="184482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HANS</a:t>
            </a:r>
            <a:endParaRPr lang="hr-HR" sz="24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793908" y="342900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CHRISTIAN</a:t>
            </a:r>
            <a:endParaRPr lang="hr-HR" sz="24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971600" y="494116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ANDERSEN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15823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What</a:t>
            </a:r>
            <a:r>
              <a:rPr lang="hr-HR" dirty="0" smtClean="0"/>
              <a:t> </a:t>
            </a:r>
            <a:r>
              <a:rPr lang="hr-HR" dirty="0" err="1" smtClean="0"/>
              <a:t>his</a:t>
            </a:r>
            <a:r>
              <a:rPr lang="hr-HR" dirty="0" smtClean="0"/>
              <a:t> </a:t>
            </a:r>
            <a:r>
              <a:rPr lang="hr-HR" dirty="0" err="1" smtClean="0"/>
              <a:t>stories</a:t>
            </a:r>
            <a:r>
              <a:rPr lang="hr-HR" dirty="0" smtClean="0"/>
              <a:t> do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know</a:t>
            </a:r>
            <a:r>
              <a:rPr lang="hr-HR" dirty="0" smtClean="0"/>
              <a:t>?</a:t>
            </a:r>
            <a:endParaRPr lang="hr-H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68" y="1628800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28800"/>
            <a:ext cx="2232248" cy="261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3436"/>
            <a:ext cx="2160240" cy="220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84" y="4223436"/>
            <a:ext cx="2285615" cy="228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00" y="4402800"/>
            <a:ext cx="2057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93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038600" cy="5433467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A –THE EMPEROR’S NEW </a:t>
            </a:r>
          </a:p>
          <a:p>
            <a:pPr marL="0" indent="0">
              <a:buNone/>
            </a:pPr>
            <a:r>
              <a:rPr lang="hr-HR" dirty="0" smtClean="0"/>
              <a:t>      CLOTHES</a:t>
            </a:r>
          </a:p>
          <a:p>
            <a:pPr marL="0" indent="0">
              <a:buNone/>
            </a:pPr>
            <a:r>
              <a:rPr lang="hr-HR" dirty="0" smtClean="0"/>
              <a:t>B – THUMBELINA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C – THE LITTLE MATCH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GIRL</a:t>
            </a:r>
          </a:p>
          <a:p>
            <a:pPr marL="0" indent="0">
              <a:buNone/>
            </a:pPr>
            <a:r>
              <a:rPr lang="hr-HR" dirty="0" smtClean="0"/>
              <a:t>D – THE SNOW QUEEN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E – THE UGLY DUCKLING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F – THE LITTLE MERMAID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3"/>
          </p:nvPr>
        </p:nvSpPr>
        <p:spPr>
          <a:xfrm>
            <a:off x="365760" y="332656"/>
            <a:ext cx="4041648" cy="57938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1. 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2.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3.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4.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5.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6.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56" y="620688"/>
            <a:ext cx="863932" cy="86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78" y="1556792"/>
            <a:ext cx="865510" cy="86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78" y="2492896"/>
            <a:ext cx="747408" cy="87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61" y="3368948"/>
            <a:ext cx="735986" cy="75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67" y="4157138"/>
            <a:ext cx="780822" cy="78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78" y="4952816"/>
            <a:ext cx="1246312" cy="135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0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Where</a:t>
            </a:r>
            <a:r>
              <a:rPr lang="hr-HR" dirty="0" smtClean="0"/>
              <a:t> is </a:t>
            </a:r>
            <a:r>
              <a:rPr lang="hr-HR" dirty="0" err="1" smtClean="0"/>
              <a:t>H.C</a:t>
            </a:r>
            <a:r>
              <a:rPr lang="hr-HR" dirty="0" smtClean="0"/>
              <a:t>. Andersen </a:t>
            </a:r>
            <a:r>
              <a:rPr lang="hr-HR" dirty="0" err="1" smtClean="0"/>
              <a:t>from</a:t>
            </a:r>
            <a:r>
              <a:rPr lang="hr-HR" dirty="0" smtClean="0"/>
              <a:t>?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98" y="1600200"/>
            <a:ext cx="7250604" cy="4525963"/>
          </a:xfrm>
        </p:spPr>
      </p:pic>
      <p:sp>
        <p:nvSpPr>
          <p:cNvPr id="8" name="TekstniOkvir 7"/>
          <p:cNvSpPr txBox="1"/>
          <p:nvPr/>
        </p:nvSpPr>
        <p:spPr>
          <a:xfrm>
            <a:off x="1619672" y="3284984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200" dirty="0" smtClean="0"/>
              <a:t>DENMARK</a:t>
            </a:r>
            <a:endParaRPr lang="hr-HR" sz="7200" dirty="0"/>
          </a:p>
        </p:txBody>
      </p:sp>
    </p:spTree>
    <p:extLst>
      <p:ext uri="{BB962C8B-B14F-4D97-AF65-F5344CB8AC3E}">
        <p14:creationId xmlns:p14="http://schemas.microsoft.com/office/powerpoint/2010/main" val="220822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Where</a:t>
            </a:r>
            <a:r>
              <a:rPr lang="hr-HR" dirty="0" smtClean="0"/>
              <a:t> is </a:t>
            </a:r>
            <a:r>
              <a:rPr lang="hr-HR" dirty="0" err="1" smtClean="0"/>
              <a:t>Denmark</a:t>
            </a:r>
            <a:r>
              <a:rPr lang="hr-HR" dirty="0" smtClean="0"/>
              <a:t>?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879" y="1600200"/>
            <a:ext cx="5884242" cy="4525963"/>
          </a:xfrm>
        </p:spPr>
      </p:pic>
    </p:spTree>
    <p:extLst>
      <p:ext uri="{BB962C8B-B14F-4D97-AF65-F5344CB8AC3E}">
        <p14:creationId xmlns:p14="http://schemas.microsoft.com/office/powerpoint/2010/main" val="16395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600200"/>
          </a:xfrm>
        </p:spPr>
        <p:txBody>
          <a:bodyPr/>
          <a:lstStyle/>
          <a:p>
            <a:r>
              <a:rPr lang="hr-HR" dirty="0" err="1" smtClean="0"/>
              <a:t>Denmark</a:t>
            </a:r>
            <a:r>
              <a:rPr lang="hr-HR" dirty="0" smtClean="0"/>
              <a:t> is a SCANDINAVIAN </a:t>
            </a:r>
            <a:r>
              <a:rPr lang="hr-HR" dirty="0" err="1" smtClean="0"/>
              <a:t>country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34381"/>
            <a:ext cx="7315200" cy="3657600"/>
          </a:xfrm>
        </p:spPr>
      </p:pic>
      <p:sp>
        <p:nvSpPr>
          <p:cNvPr id="5" name="TekstniOkvir 4"/>
          <p:cNvSpPr txBox="1"/>
          <p:nvPr/>
        </p:nvSpPr>
        <p:spPr>
          <a:xfrm>
            <a:off x="899592" y="48691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DENMARK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2987824" y="48691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SWEDEN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4716016" y="48691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NORWAY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6732240" y="486916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FINLAND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332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capital</a:t>
            </a:r>
            <a:r>
              <a:rPr lang="hr-HR" dirty="0" smtClean="0"/>
              <a:t> </a:t>
            </a:r>
            <a:r>
              <a:rPr lang="hr-HR" dirty="0" err="1" smtClean="0"/>
              <a:t>city</a:t>
            </a:r>
            <a:r>
              <a:rPr lang="hr-HR" dirty="0" smtClean="0"/>
              <a:t> is…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sp>
        <p:nvSpPr>
          <p:cNvPr id="5" name="TekstniOkvir 4"/>
          <p:cNvSpPr txBox="1"/>
          <p:nvPr/>
        </p:nvSpPr>
        <p:spPr>
          <a:xfrm>
            <a:off x="323528" y="278092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 smtClean="0"/>
              <a:t>Copenhagen</a:t>
            </a:r>
            <a:endParaRPr lang="hr-HR" sz="2800" b="1" dirty="0"/>
          </a:p>
        </p:txBody>
      </p:sp>
      <p:sp>
        <p:nvSpPr>
          <p:cNvPr id="6" name="TekstniOkvir 5"/>
          <p:cNvSpPr txBox="1"/>
          <p:nvPr/>
        </p:nvSpPr>
        <p:spPr>
          <a:xfrm>
            <a:off x="6444208" y="279808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 smtClean="0"/>
              <a:t>Cøbenhavn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138915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Denmark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can</a:t>
            </a:r>
            <a:r>
              <a:rPr lang="hr-HR" dirty="0" smtClean="0"/>
              <a:t> …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pic>
        <p:nvPicPr>
          <p:cNvPr id="7" name="Rezervirano mjesto sadržaja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2347516"/>
            <a:ext cx="4041775" cy="3031331"/>
          </a:xfrm>
        </p:spPr>
      </p:pic>
      <p:sp>
        <p:nvSpPr>
          <p:cNvPr id="9" name="TekstniOkvir 8"/>
          <p:cNvSpPr txBox="1"/>
          <p:nvPr/>
        </p:nvSpPr>
        <p:spPr>
          <a:xfrm>
            <a:off x="827584" y="56612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Walk</a:t>
            </a:r>
            <a:r>
              <a:rPr lang="hr-HR" dirty="0" smtClean="0"/>
              <a:t> on </a:t>
            </a:r>
            <a:r>
              <a:rPr lang="hr-HR" dirty="0" err="1" smtClean="0"/>
              <a:t>sandy</a:t>
            </a:r>
            <a:r>
              <a:rPr lang="hr-HR" dirty="0" smtClean="0"/>
              <a:t> </a:t>
            </a:r>
            <a:r>
              <a:rPr lang="hr-HR" dirty="0" err="1" smtClean="0"/>
              <a:t>beaches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4716016" y="570741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See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statue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Little</a:t>
            </a:r>
            <a:r>
              <a:rPr lang="hr-HR" dirty="0" smtClean="0"/>
              <a:t> </a:t>
            </a:r>
            <a:r>
              <a:rPr lang="hr-HR" dirty="0" err="1" smtClean="0"/>
              <a:t>Mermaid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2059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ršno">
  <a:themeElements>
    <a:clrScheme name="Izvršn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Izvršn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zvrš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94</TotalTime>
  <Words>186</Words>
  <Application>Microsoft Office PowerPoint</Application>
  <PresentationFormat>Prikaz na zaslonu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Izvršno</vt:lpstr>
      <vt:lpstr>THE PRINCESS AND THE PEA</vt:lpstr>
      <vt:lpstr>Who is the author?</vt:lpstr>
      <vt:lpstr>What his stories do you know?</vt:lpstr>
      <vt:lpstr>PowerPointova prezentacija</vt:lpstr>
      <vt:lpstr>Where is H.C. Andersen from?</vt:lpstr>
      <vt:lpstr>Where is Denmark?</vt:lpstr>
      <vt:lpstr>Denmark is a SCANDINAVIAN country</vt:lpstr>
      <vt:lpstr>The capital city is…</vt:lpstr>
      <vt:lpstr>In Denmark you can …</vt:lpstr>
      <vt:lpstr>Danish people like…</vt:lpstr>
      <vt:lpstr>What is also Denmark famous for?</vt:lpstr>
      <vt:lpstr>PowerPointova prezentacija</vt:lpstr>
      <vt:lpstr>PowerPointova prezentacija</vt:lpstr>
      <vt:lpstr>Hygge is an ART OF HAPPINESS.  </vt:lpstr>
      <vt:lpstr>What can those things be?</vt:lpstr>
      <vt:lpstr>Anything!!!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PRINCESS AND THE PEA</dc:title>
  <dc:creator>Korisnik</dc:creator>
  <cp:lastModifiedBy>Korisnik</cp:lastModifiedBy>
  <cp:revision>16</cp:revision>
  <dcterms:created xsi:type="dcterms:W3CDTF">2022-11-02T21:10:00Z</dcterms:created>
  <dcterms:modified xsi:type="dcterms:W3CDTF">2022-11-06T21:45:27Z</dcterms:modified>
</cp:coreProperties>
</file>