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9" r:id="rId13"/>
    <p:sldId id="268" r:id="rId14"/>
    <p:sldId id="267" r:id="rId15"/>
    <p:sldId id="270" r:id="rId1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4660"/>
  </p:normalViewPr>
  <p:slideViewPr>
    <p:cSldViewPr>
      <p:cViewPr varScale="1">
        <p:scale>
          <a:sx n="83" d="100"/>
          <a:sy n="83" d="100"/>
        </p:scale>
        <p:origin x="-144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68E9-4A6E-4F57-8B52-35DFF8545C0A}" type="datetimeFigureOut">
              <a:rPr lang="hr-HR" smtClean="0"/>
              <a:t>27.9.2020.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5D55A-B77A-47BA-BC2A-01B60C83D3A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5583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68E9-4A6E-4F57-8B52-35DFF8545C0A}" type="datetimeFigureOut">
              <a:rPr lang="hr-HR" smtClean="0"/>
              <a:t>27.9.2020.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5D55A-B77A-47BA-BC2A-01B60C83D3A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8144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68E9-4A6E-4F57-8B52-35DFF8545C0A}" type="datetimeFigureOut">
              <a:rPr lang="hr-HR" smtClean="0"/>
              <a:t>27.9.2020.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5D55A-B77A-47BA-BC2A-01B60C83D3A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6061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68E9-4A6E-4F57-8B52-35DFF8545C0A}" type="datetimeFigureOut">
              <a:rPr lang="hr-HR" smtClean="0"/>
              <a:t>27.9.2020.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5D55A-B77A-47BA-BC2A-01B60C83D3A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6297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68E9-4A6E-4F57-8B52-35DFF8545C0A}" type="datetimeFigureOut">
              <a:rPr lang="hr-HR" smtClean="0"/>
              <a:t>27.9.2020.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5D55A-B77A-47BA-BC2A-01B60C83D3A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7028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68E9-4A6E-4F57-8B52-35DFF8545C0A}" type="datetimeFigureOut">
              <a:rPr lang="hr-HR" smtClean="0"/>
              <a:t>27.9.2020.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5D55A-B77A-47BA-BC2A-01B60C83D3A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1305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68E9-4A6E-4F57-8B52-35DFF8545C0A}" type="datetimeFigureOut">
              <a:rPr lang="hr-HR" smtClean="0"/>
              <a:t>27.9.2020.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5D55A-B77A-47BA-BC2A-01B60C83D3A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88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68E9-4A6E-4F57-8B52-35DFF8545C0A}" type="datetimeFigureOut">
              <a:rPr lang="hr-HR" smtClean="0"/>
              <a:t>27.9.2020.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5D55A-B77A-47BA-BC2A-01B60C83D3A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7091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68E9-4A6E-4F57-8B52-35DFF8545C0A}" type="datetimeFigureOut">
              <a:rPr lang="hr-HR" smtClean="0"/>
              <a:t>27.9.2020.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5D55A-B77A-47BA-BC2A-01B60C83D3A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0841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68E9-4A6E-4F57-8B52-35DFF8545C0A}" type="datetimeFigureOut">
              <a:rPr lang="hr-HR" smtClean="0"/>
              <a:t>27.9.2020.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5D55A-B77A-47BA-BC2A-01B60C83D3A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6896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68E9-4A6E-4F57-8B52-35DFF8545C0A}" type="datetimeFigureOut">
              <a:rPr lang="hr-HR" smtClean="0"/>
              <a:t>27.9.2020.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5D55A-B77A-47BA-BC2A-01B60C83D3A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5116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168E9-4A6E-4F57-8B52-35DFF8545C0A}" type="datetimeFigureOut">
              <a:rPr lang="hr-HR" smtClean="0"/>
              <a:t>27.9.2020.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5D55A-B77A-47BA-BC2A-01B60C83D3A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9508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crazylabcroatia.blogspot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err="1" smtClean="0"/>
              <a:t>Crazy</a:t>
            </a:r>
            <a:r>
              <a:rPr lang="hr-HR" dirty="0" smtClean="0"/>
              <a:t> </a:t>
            </a:r>
            <a:r>
              <a:rPr lang="hr-HR" dirty="0" err="1" smtClean="0"/>
              <a:t>Labs</a:t>
            </a:r>
            <a:r>
              <a:rPr lang="hr-HR" dirty="0" smtClean="0"/>
              <a:t> – </a:t>
            </a:r>
            <a:r>
              <a:rPr lang="hr-HR" dirty="0" err="1" smtClean="0"/>
              <a:t>testing</a:t>
            </a:r>
            <a:r>
              <a:rPr lang="hr-HR" dirty="0" smtClean="0"/>
              <a:t> </a:t>
            </a:r>
            <a:r>
              <a:rPr lang="hr-HR" dirty="0" err="1" smtClean="0"/>
              <a:t>inclusion</a:t>
            </a:r>
            <a:r>
              <a:rPr lang="hr-HR" dirty="0" smtClean="0"/>
              <a:t> </a:t>
            </a:r>
            <a:r>
              <a:rPr lang="hr-HR" dirty="0" err="1" smtClean="0"/>
              <a:t>methods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3590951" cy="87154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70702"/>
            <a:ext cx="3096344" cy="121068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5" y="3789040"/>
            <a:ext cx="3129525" cy="278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392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Radionica </a:t>
            </a:r>
            <a:r>
              <a:rPr lang="hr-HR" dirty="0" err="1" smtClean="0"/>
              <a:t>hagioterapije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4025420" cy="3019065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852936"/>
            <a:ext cx="4956043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218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Radionica izrade keramike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8760"/>
            <a:ext cx="3308185" cy="2481139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12853" y="3208227"/>
            <a:ext cx="3994455" cy="299584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30289" y="1538663"/>
            <a:ext cx="3311352" cy="248351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55876" y="1520788"/>
            <a:ext cx="3168352" cy="2376264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706423"/>
            <a:ext cx="3995936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195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Muzej osjetila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7504" y="1831132"/>
            <a:ext cx="2808312" cy="3744416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50" y="2060848"/>
            <a:ext cx="2592288" cy="345638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822512"/>
            <a:ext cx="2949792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22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Blog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hlinkClick r:id="rId2"/>
              </a:rPr>
              <a:t>https://crazylabcroatia.blogspot.com/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48255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Domaćinstvo: Šibenik, Hrvatska (16.3.-20.3.2020.)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00" y="1484784"/>
            <a:ext cx="3744416" cy="4992555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04864"/>
            <a:ext cx="4320141" cy="324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315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Nastavak projekta? (dogovor partnera)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r>
              <a:rPr lang="hr-HR" dirty="0" smtClean="0"/>
              <a:t>Projektu je odobreno produženje roka provedbe (do 31.8.2022.)</a:t>
            </a:r>
          </a:p>
          <a:p>
            <a:r>
              <a:rPr lang="hr-HR" dirty="0" smtClean="0"/>
              <a:t>Bez mobilnosti u </a:t>
            </a:r>
            <a:r>
              <a:rPr lang="hr-HR" dirty="0" err="1" smtClean="0"/>
              <a:t>šk.god</a:t>
            </a:r>
            <a:r>
              <a:rPr lang="hr-HR" dirty="0" smtClean="0"/>
              <a:t>. 2020./21.</a:t>
            </a:r>
          </a:p>
          <a:p>
            <a:r>
              <a:rPr lang="hr-HR" dirty="0" smtClean="0"/>
              <a:t>Izbor novih učenika za mobilnosti 2021./22.</a:t>
            </a:r>
          </a:p>
          <a:p>
            <a:r>
              <a:rPr lang="hr-HR" dirty="0" smtClean="0"/>
              <a:t>Virtualna suradnja (e-</a:t>
            </a:r>
            <a:r>
              <a:rPr lang="hr-HR" dirty="0" err="1" smtClean="0"/>
              <a:t>Twinning</a:t>
            </a:r>
            <a:r>
              <a:rPr lang="hr-HR" dirty="0" smtClean="0"/>
              <a:t>)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340768"/>
            <a:ext cx="2878460" cy="182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21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 projektu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Cilj projekta: testirati primjenjivost raznovrsnih metoda </a:t>
            </a:r>
            <a:r>
              <a:rPr lang="hr-HR" dirty="0" err="1" smtClean="0"/>
              <a:t>inkluzije</a:t>
            </a:r>
            <a:endParaRPr lang="hr-HR" dirty="0" smtClean="0"/>
          </a:p>
          <a:p>
            <a:r>
              <a:rPr lang="hr-HR" dirty="0" smtClean="0"/>
              <a:t>Međunarodni partneri: Finska, Portugal, Španjolska</a:t>
            </a:r>
          </a:p>
          <a:p>
            <a:r>
              <a:rPr lang="hr-HR" dirty="0" smtClean="0"/>
              <a:t>Lokalni partner: Centar za odgoj i obrazovanje </a:t>
            </a:r>
            <a:r>
              <a:rPr lang="hr-HR" dirty="0" err="1" smtClean="0"/>
              <a:t>Šubićevac</a:t>
            </a:r>
            <a:endParaRPr lang="hr-HR" dirty="0" smtClean="0"/>
          </a:p>
          <a:p>
            <a:r>
              <a:rPr lang="hr-HR" dirty="0" smtClean="0"/>
              <a:t>Odgovorni nositelji: Marijana Mikulandra, Nevena Petrović, Irena </a:t>
            </a:r>
            <a:r>
              <a:rPr lang="hr-HR" dirty="0" err="1" smtClean="0"/>
              <a:t>Erlić</a:t>
            </a:r>
            <a:r>
              <a:rPr lang="hr-HR" dirty="0" smtClean="0"/>
              <a:t>, Robert Šimić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36105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Aktivnosti 1. godine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Izbor učenika za mobilnosti putem otvorenog natječaja  </a:t>
            </a:r>
            <a:endParaRPr lang="hr-HR" dirty="0"/>
          </a:p>
        </p:txBody>
      </p:sp>
      <p:pic>
        <p:nvPicPr>
          <p:cNvPr id="4" name="Slika 3" descr="Selecting students  interview - Microsoft Wor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5" y="2780928"/>
            <a:ext cx="7221455" cy="39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75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Mobilnost: </a:t>
            </a:r>
            <a:r>
              <a:rPr lang="hr-HR" dirty="0" err="1" smtClean="0"/>
              <a:t>Olhao</a:t>
            </a:r>
            <a:r>
              <a:rPr lang="hr-HR" dirty="0" smtClean="0"/>
              <a:t>, Portugal (11.11.-15.11.2019.)</a:t>
            </a:r>
            <a:endParaRPr lang="hr-HR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3178448" cy="2118965"/>
          </a:xfr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909052"/>
            <a:ext cx="3851920" cy="2567947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0" y="3356992"/>
            <a:ext cx="4932040" cy="3288027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552" y="1628800"/>
            <a:ext cx="4369076" cy="291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650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Izrada i odabir loga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84784"/>
            <a:ext cx="3427536" cy="2481139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4427219" cy="332097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077072"/>
            <a:ext cx="4265329" cy="264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378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Izrada i provođenje anketa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 jezicima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O osjetilima</a:t>
            </a:r>
            <a:endParaRPr lang="hr-HR" dirty="0"/>
          </a:p>
        </p:txBody>
      </p:sp>
      <p:pic>
        <p:nvPicPr>
          <p:cNvPr id="4" name="Slika 3" descr="Community survey about languages-Croatia - Microsoft PowerPoin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844824"/>
            <a:ext cx="4926914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172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Božićno 3D drvce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2122" y="2294262"/>
            <a:ext cx="4171570" cy="3128678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060848"/>
            <a:ext cx="4956043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416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Radionice šivanja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8"/>
            <a:ext cx="3809396" cy="2857047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471473"/>
            <a:ext cx="4788024" cy="359101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509120"/>
            <a:ext cx="1656184" cy="220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748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GooseChase</a:t>
            </a:r>
            <a:r>
              <a:rPr lang="hr-HR" dirty="0" smtClean="0"/>
              <a:t> </a:t>
            </a:r>
            <a:r>
              <a:rPr lang="hr-HR" dirty="0" err="1" smtClean="0"/>
              <a:t>Treasure</a:t>
            </a:r>
            <a:r>
              <a:rPr lang="hr-HR" dirty="0" smtClean="0"/>
              <a:t> Hunt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437112"/>
            <a:ext cx="2172072" cy="2172072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2613997" cy="537321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340768"/>
            <a:ext cx="2604266" cy="535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1258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</TotalTime>
  <Words>150</Words>
  <Application>Microsoft Office PowerPoint</Application>
  <PresentationFormat>Prikaz na zaslonu (4:3)</PresentationFormat>
  <Paragraphs>33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6" baseType="lpstr">
      <vt:lpstr>Tema sustava Office</vt:lpstr>
      <vt:lpstr>Crazy Labs – testing inclusion methods</vt:lpstr>
      <vt:lpstr>O projektu</vt:lpstr>
      <vt:lpstr>Aktivnosti 1. godine</vt:lpstr>
      <vt:lpstr>Mobilnost: Olhao, Portugal (11.11.-15.11.2019.)</vt:lpstr>
      <vt:lpstr>Izrada i odabir loga</vt:lpstr>
      <vt:lpstr>Izrada i provođenje anketa</vt:lpstr>
      <vt:lpstr>Božićno 3D drvce</vt:lpstr>
      <vt:lpstr>Radionice šivanja</vt:lpstr>
      <vt:lpstr>GooseChase Treasure Hunt</vt:lpstr>
      <vt:lpstr>Radionica hagioterapije</vt:lpstr>
      <vt:lpstr>Radionica izrade keramike</vt:lpstr>
      <vt:lpstr>Muzej osjetila</vt:lpstr>
      <vt:lpstr>Blog</vt:lpstr>
      <vt:lpstr>Domaćinstvo: Šibenik, Hrvatska (16.3.-20.3.2020.)</vt:lpstr>
      <vt:lpstr>Nastavak projekta? (dogovor partnera)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Crazy Labs – testing inclusion methods</dc:title>
  <dc:creator>Korisnik</dc:creator>
  <cp:lastModifiedBy>Korisnik</cp:lastModifiedBy>
  <cp:revision>8</cp:revision>
  <dcterms:created xsi:type="dcterms:W3CDTF">2020-09-27T15:51:46Z</dcterms:created>
  <dcterms:modified xsi:type="dcterms:W3CDTF">2020-09-27T17:15:07Z</dcterms:modified>
</cp:coreProperties>
</file>